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1"/>
    <p:restoredTop sz="94694"/>
  </p:normalViewPr>
  <p:slideViewPr>
    <p:cSldViewPr snapToGrid="0" snapToObjects="1">
      <p:cViewPr varScale="1">
        <p:scale>
          <a:sx n="104" d="100"/>
          <a:sy n="104" d="100"/>
        </p:scale>
        <p:origin x="232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D303C91-3AB4-9187-105F-2EA6F25F1B62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95CD95C-F52D-1FD6-0B11-7B84B80F9B37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C8B9A09-8574-A43D-5311-5F2070326E1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06FECF5-EF19-2C2B-1DB1-9CB3A0E82E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B75C766-29B1-75A1-F856-78CA6DE277C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702936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1D78CF4-8CC6-00F8-BAEE-C988CCE6BA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8BA731CE-036B-E668-2EB0-2BA79884CDF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C639F79-A1A1-C933-22D4-FD2B322CCD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DCF734-7567-048A-410C-79CBA09924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904F447-DBE4-1D4F-EF11-9A1734C23F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966925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920A0E8-799A-DC59-D09E-7EA77123DA3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2EA7D068-7F5C-B14B-4125-E5825781254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AABA97F-F0A8-CAC5-9115-CB3143A190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413FB49-578C-ECD4-74F6-270E6EEA8AB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4C05D5-E7B8-72BC-232D-80062DBA21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9132263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6CD1410-3EA1-4448-1BBC-5755B1C631C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4D2FF48-C75A-B582-332E-5C8A60A837E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DF2AFD1-9DF8-568C-3968-A5E2DE659D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3E04B63-8EBD-2749-E9E8-61DB9C096A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CC0F7E1-236D-9443-D3F3-4A6787A85C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1007362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456FEA-759E-C5AE-2F9D-0D2AEE43E4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7FAAEBD-D103-F232-9592-D4CEE3F649D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DCD253F-7116-FA7A-8F87-99E5AA8125C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1460824-49BF-9943-AD2A-B2244CA7DD8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72F9F31-A887-45B0-1C22-430BDFBD96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57479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4384C0-31C8-E590-D423-B8A5602CE7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74D767A-3397-C441-A3ED-86A2928C70C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68D5A2EE-F816-CC26-471C-3C201123E85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BB935BB-63EF-8EAA-E988-A651836BC54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C1F80CD-D835-B35D-9F27-DF1D7AD1D93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A492CF75-5924-AA65-2EA1-57E0D85C2F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292498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3DAEB8-EC51-4207-7724-F90F3A318F9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75EE900F-C57A-A88B-A542-F4605BFB20C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76DAF49F-210A-1260-74CD-8DEDB5373109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F5D9137-2D7B-98AC-9B43-ED5483215406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9A00E5B-3EE4-20D3-49B4-31536B47A0F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A41E0B8-FCFA-9435-0192-58EB1F8FCB6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537F7A5-1DED-E273-87A3-BA04C254CC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4A9A8A30-CFFC-F798-F33F-3398226DD63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1090666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2FCB5CD-160C-E980-06B3-65467321F19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4517FAF-D6B7-4265-B9EF-E7A575C8A2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D6C9656-0BE3-1965-120A-9BA22BB71D3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991005A-FDDD-7F5A-9081-2478B535F8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166361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995F86A4-3469-D9E0-91C5-4683149DD4F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7C4119F-E948-DFBC-B428-DF8E6A62D3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EE94079-F252-BE28-E745-E698D543CC9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885505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628A98-8F1E-B6E3-4C00-96783B8989C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AAECF6C-9E0C-2D89-896E-B8CB564FD7A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1C519D9-9DC1-C05F-799D-F9237AA57E2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8D053B9-4FD8-4E2E-BBF3-C7B389F7FB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6CD3B1-19EC-C57A-86C3-1B78F1E9D0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6975B23-6213-AFAE-0EBE-4E23EE769C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6168969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5B5903B-561C-8DE6-5582-9B5D862E74D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3ABBB0CB-759A-0F46-1E75-0F7AE6FB1E5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4AFC398-11E1-14D9-34D7-46E7ADFE759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2EAAFD0-21CC-71D4-3C05-9DCC6FF7020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3C3CCF2-6494-0BD4-FE76-88111C154C4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E0F9B03-DA60-04F9-69EB-97FD40212CF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3603811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09BC0647-3592-0636-91E0-E08E4857B82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5B269A7-37E5-EB8D-944C-E4BD00A8DA2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34C343C-CBF8-704A-ED1F-E8DA196EAE8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8F6E8F2-BD5F-9B4E-BDB4-AA6BE4DB923A}" type="datetimeFigureOut">
              <a:rPr lang="en-US" smtClean="0"/>
              <a:t>9/28/22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BD8E3A7-0246-F8A8-9539-41635708F22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9288468-32E1-FE75-2427-69B617C3510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80334D5-8503-B44F-B657-903212DBAF5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352827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395CD9-9576-AE66-D36A-FB9D8AD6FF6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4D81511C-5657-BB91-4B33-96C608D0BF1E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999456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Macintosh PowerPoint</Application>
  <PresentationFormat>Widescreen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Jim Sauer</dc:creator>
  <cp:lastModifiedBy>Jim Sauer</cp:lastModifiedBy>
  <cp:revision>1</cp:revision>
  <dcterms:created xsi:type="dcterms:W3CDTF">2022-09-28T05:01:57Z</dcterms:created>
  <dcterms:modified xsi:type="dcterms:W3CDTF">2022-09-28T05:02:34Z</dcterms:modified>
</cp:coreProperties>
</file>

<file path=docProps/thumbnail.jpeg>
</file>