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03C91-3AB4-9187-105F-2EA6F25F1B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5CD95C-F52D-1FD6-0B11-7B84B80F9B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8B9A09-8574-A43D-5311-5F2070326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6FECF5-EF19-2C2B-1DB1-9CB3A0E82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75C766-29B1-75A1-F856-78CA6DE27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9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78CF4-8CC6-00F8-BAEE-C988CCE6B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A731CE-036B-E668-2EB0-2BA79884CD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39F79-A1A1-C933-22D4-FD2B322CC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CF734-7567-048A-410C-79CBA099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4F447-DBE4-1D4F-EF11-9A1734C23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66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920A0E8-799A-DC59-D09E-7EA77123DA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A7D068-7F5C-B14B-4125-E58257812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BA97F-F0A8-CAC5-9115-CB3143A19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3FB49-578C-ECD4-74F6-270E6EEA8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C05D5-E7B8-72BC-232D-80062DBA2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22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D1410-3EA1-4448-1BBC-5755B1C63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2FF48-C75A-B582-332E-5C8A60A83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2AFD1-9DF8-568C-3968-A5E2DE65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E04B63-8EBD-2749-E9E8-61DB9C096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0F7E1-236D-9443-D3F3-4A6787A85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073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56FEA-759E-C5AE-2F9D-0D2AEE43E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FAAEBD-D103-F232-9592-D4CEE3F64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D253F-7116-FA7A-8F87-99E5AA812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60824-49BF-9943-AD2A-B2244CA7D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F9F31-A887-45B0-1C22-430BDFBD9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47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384C0-31C8-E590-D423-B8A5602CE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D767A-3397-C441-A3ED-86A2928C70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D5A2EE-F816-CC26-471C-3C201123E8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B935BB-63EF-8EAA-E988-A651836BC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1F80CD-D835-B35D-9F27-DF1D7AD1D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2CF75-5924-AA65-2EA1-57E0D85C2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4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DAEB8-EC51-4207-7724-F90F3A318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EE900F-C57A-A88B-A542-F4605BFB2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DAF49F-210A-1260-74CD-8DEDB53731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5D9137-2D7B-98AC-9B43-ED54832154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A00E5B-3EE4-20D3-49B4-31536B47A0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41E0B8-FCFA-9435-0192-58EB1F8FC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37F7A5-1DED-E273-87A3-BA04C254C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9A8A30-CFFC-F798-F33F-3398226DD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06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CB5CD-160C-E980-06B3-65467321F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517FAF-D6B7-4265-B9EF-E7A575C8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6C9656-0BE3-1965-120A-9BA22BB71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91005A-FDDD-7F5A-9081-2478B535F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3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5F86A4-3469-D9E0-91C5-4683149DD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C4119F-E948-DFBC-B428-DF8E6A62D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E94079-F252-BE28-E745-E698D543C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50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28A98-8F1E-B6E3-4C00-96783B898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AECF6C-9E0C-2D89-896E-B8CB564FD7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C519D9-9DC1-C05F-799D-F9237AA57E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D053B9-4FD8-4E2E-BBF3-C7B389F7F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6CD3B1-19EC-C57A-86C3-1B78F1E9D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975B23-6213-AFAE-0EBE-4E23EE769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89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5903B-561C-8DE6-5582-9B5D862E7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BBB0CB-759A-0F46-1E75-0F7AE6FB1E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AFC398-11E1-14D9-34D7-46E7ADFE75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EAAFD0-21CC-71D4-3C05-9DCC6FF70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C3CCF2-6494-0BD4-FE76-88111C154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0F9B03-DA60-04F9-69EB-97FD40212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38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BC0647-3592-0636-91E0-E08E4857B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B269A7-37E5-EB8D-944C-E4BD00A8D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4C343C-CBF8-704A-ED1F-E8DA196EAE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6E8F2-BD5F-9B4E-BDB4-AA6BE4DB923A}" type="datetimeFigureOut">
              <a:rPr lang="en-US" smtClean="0"/>
              <a:t>9/28/22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8E3A7-0246-F8A8-9539-41635708F2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288468-32E1-FE75-2427-69B617C351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0334D5-8503-B44F-B657-903212DBA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528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95CD9-9576-AE66-D36A-FB9D8AD6FF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81511C-5657-BB91-4B33-96C608D0BF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94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Sauer</dc:creator>
  <cp:lastModifiedBy>Jim Sauer</cp:lastModifiedBy>
  <cp:revision>1</cp:revision>
  <dcterms:created xsi:type="dcterms:W3CDTF">2022-09-28T05:01:57Z</dcterms:created>
  <dcterms:modified xsi:type="dcterms:W3CDTF">2022-09-28T05:02:34Z</dcterms:modified>
</cp:coreProperties>
</file>